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14"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841259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a:t>
                      </a:r>
                      <a:r>
                        <a:rPr lang="en-US" altLang="x-none" sz="1600" b="1" i="1" dirty="0">
                          <a:solidFill>
                            <a:srgbClr val="002060"/>
                          </a:solidFill>
                          <a:latin typeface="Times New Roman" panose="02020603050405020304" pitchFamily="18" charset="0"/>
                          <a:cs typeface="Times New Roman" panose="02020603050405020304" pitchFamily="18" charset="0"/>
                        </a:rPr>
                        <a:t>9</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a:solidFill>
                            <a:srgbClr val="002060"/>
                          </a:solidFill>
                          <a:latin typeface="Times New Roman" panose="02020603050405020304" pitchFamily="18" charset="0"/>
                          <a:cs typeface="Times New Roman" panose="02020603050405020304" pitchFamily="18" charset="0"/>
                        </a:rPr>
                        <a:t>9</a:t>
                      </a:r>
                      <a:r>
                        <a:rPr lang="kk-KZ" altLang="zh-CN" sz="1200" b="1" i="1" baseline="0" dirty="0">
                          <a:solidFill>
                            <a:srgbClr val="002060"/>
                          </a:solidFill>
                          <a:latin typeface="Times New Roman" panose="02020603050405020304" pitchFamily="18" charset="0"/>
                          <a:cs typeface="Times New Roman" panose="02020603050405020304" pitchFamily="18" charset="0"/>
                        </a:rPr>
                        <a:t>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308872"/>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en-US"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30</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a:t>
            </a:r>
            <a:r>
              <a:rPr lang="en-US" altLang="ru-RU" sz="1200" b="1" dirty="0">
                <a:latin typeface="Times New Roman" panose="02020603050405020304" pitchFamily="18" charset="0"/>
                <a:cs typeface="Times New Roman" pitchFamily="18" charset="0"/>
              </a:rPr>
              <a:t>9</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en-US" altLang="ru-RU" sz="1200" b="1" dirty="0">
                <a:latin typeface="Times New Roman" panose="02020603050405020304" pitchFamily="18" charset="0"/>
                <a:cs typeface="Times New Roman" pitchFamily="18" charset="0"/>
              </a:rPr>
              <a:t>30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және</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таңертең</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жаңбыр</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жауады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найзағай</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күтіледі</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Оңтүстіктен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оңтүстік-шығыстан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9-14 м/с. </a:t>
            </a:r>
            <a:r>
              <a:rPr lang="ru-RU" sz="1200" dirty="0" err="1">
                <a:solidFill>
                  <a:prstClr val="black"/>
                </a:solidFill>
                <a:latin typeface="Times New Roman" panose="02020603050405020304" pitchFamily="18" charset="0"/>
                <a:cs typeface="Times New Roman" pitchFamily="18" charset="0"/>
              </a:rPr>
              <a:t>Ауа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температурасы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13-15,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25-27 градус </a:t>
            </a:r>
            <a:r>
              <a:rPr lang="ru-RU" sz="1200" dirty="0" err="1">
                <a:solidFill>
                  <a:prstClr val="black"/>
                </a:solidFill>
                <a:latin typeface="Times New Roman" panose="02020603050405020304" pitchFamily="18" charset="0"/>
                <a:cs typeface="Times New Roman" pitchFamily="18" charset="0"/>
              </a:rPr>
              <a:t>жылы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болады</a:t>
            </a:r>
            <a:r>
              <a:rPr lang="ru-RU" sz="1200" dirty="0">
                <a:solidFill>
                  <a:prstClr val="black"/>
                </a:solidFill>
                <a:latin typeface="Times New Roman" panose="02020603050405020304" pitchFamily="18" charset="0"/>
                <a:cs typeface="Times New Roman" pitchFamily="18" charset="0"/>
              </a:rPr>
              <a:t>.</a:t>
            </a:r>
          </a:p>
          <a:p>
            <a:pPr algn="just">
              <a:spcBef>
                <a:spcPts val="0"/>
              </a:spcBef>
              <a:defRPr/>
            </a:pP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3</a:t>
            </a:r>
            <a:r>
              <a:rPr lang="en-US"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en-US" altLang="ru-RU" sz="1200" b="1" dirty="0">
                <a:latin typeface="Times New Roman" panose="02020603050405020304" pitchFamily="18" charset="0"/>
                <a:cs typeface="Times New Roman" pitchFamily="18" charset="0"/>
              </a:rPr>
              <a:t>30</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3</a:t>
            </a:r>
            <a:r>
              <a:rPr lang="en-US" altLang="ru-RU" sz="1200" b="1" dirty="0">
                <a:latin typeface="Times New Roman" panose="02020603050405020304" pitchFamily="18" charset="0"/>
                <a:cs typeface="Times New Roman" pitchFamily="18" charset="0"/>
              </a:rPr>
              <a:t>1</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9-14 м/с. Ауа температурасы 20-22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29208891"/>
              </p:ext>
            </p:extLst>
          </p:nvPr>
        </p:nvGraphicFramePr>
        <p:xfrm>
          <a:off x="5052411" y="4581128"/>
          <a:ext cx="4572000" cy="1950864"/>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7606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19354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60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604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18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22270</TotalTime>
  <Words>585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4249</cp:revision>
  <cp:lastPrinted>2021-07-01T07:38:07Z</cp:lastPrinted>
  <dcterms:created xsi:type="dcterms:W3CDTF">2018-03-27T06:03:00Z</dcterms:created>
  <dcterms:modified xsi:type="dcterms:W3CDTF">2026-05-29T06:18:45Z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